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32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9C9B-939B-4A7F-B495-14AF9D8C6C6B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034-EC61-4F6C-9A87-72315CAB9552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3D1C-92A8-4835-926E-28D57A9212CE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6A87-2770-4291-A859-FA63ABC2ADA1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A6FC-7E86-432F-B2E9-A7F04D360816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632A-1F34-4D29-A3EE-6C64D06B371D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1F6D-0F93-419D-996B-3126F8E43849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3271-33C6-442F-B5EC-6E7E0D14A889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12C2-7585-4291-8CCB-327733613768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0197-B291-497A-9E3D-C7907A204158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9F70-0B56-43BD-BB8B-DA65FE575394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34E88-46C6-43C1-9A86-2E0304FFCAA5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348" y="61947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41438" y="6194704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2827356"/>
            <a:ext cx="2165549" cy="33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39" y="2827356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7" y="2827355"/>
            <a:ext cx="247822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51290" y="61947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アノトドット紙への印刷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26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展開図のアノトドット紙への印刷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カッティングマシンによるペーパクラフト制作（裁断・折り目づけ）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で図形や文字を筆記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/>
              <a:t>アノト紙面への</a:t>
            </a:r>
            <a:r>
              <a:rPr lang="ja-JP" altLang="en-US" sz="2400" dirty="0"/>
              <a:t>記入</a:t>
            </a:r>
            <a:r>
              <a:rPr kumimoji="1" lang="ja-JP" altLang="en-US" sz="2400" dirty="0" smtClean="0"/>
              <a:t>（ペーパクラフトに筆記することは）</a:t>
            </a:r>
            <a:endParaRPr kumimoji="1"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ja-JP" altLang="en-US" sz="2400" dirty="0" smtClean="0"/>
              <a:t>筆跡データの電子化・コンピュータ転送</a:t>
            </a:r>
            <a:endParaRPr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筆跡の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UV</a:t>
            </a:r>
            <a:r>
              <a:rPr lang="ja-JP" altLang="en-US" sz="2400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sz="2400" dirty="0">
                <a:solidFill>
                  <a:srgbClr val="FF0000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ＣＧ表示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被験者：大学生</a:t>
            </a:r>
            <a:r>
              <a:rPr lang="en-US" altLang="ja-JP" dirty="0"/>
              <a:t>20</a:t>
            </a:r>
            <a:r>
              <a:rPr lang="ja-JP" altLang="en-US" dirty="0"/>
              <a:t>名</a:t>
            </a:r>
            <a:endParaRPr lang="en-US" altLang="ja-JP" dirty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r>
              <a:rPr lang="ja-JP" altLang="en-US" dirty="0" smtClean="0"/>
              <a:t>ＣＧツールによる筆記との比較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6319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誤入力回数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47122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ペーパクラフト制作方法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４時間１０分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６時間５０分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7" y="424298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301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3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時間４０分の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展開図の算出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ポリゴン削減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ペーパクラフトの作成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ディジタルペンによる筆記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筆跡のＵＶマップ・ＣＧ表示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000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３</a:t>
            </a:r>
            <a:r>
              <a:rPr lang="ja-JP" altLang="en-US" sz="2400" dirty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よる図形や文字の筆記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アノトドット紙</a:t>
            </a:r>
            <a:r>
              <a:rPr lang="ja-JP" altLang="en-US" dirty="0"/>
              <a:t>へ</a:t>
            </a:r>
            <a:r>
              <a:rPr lang="ja-JP" altLang="en-US" dirty="0" smtClean="0"/>
              <a:t>の展開図印刷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940</Words>
  <Application>Microsoft Office PowerPoint</Application>
  <PresentationFormat>画面に合わせる (4:3)</PresentationFormat>
  <Paragraphs>180</Paragraphs>
  <Slides>17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hasegawa</cp:lastModifiedBy>
  <cp:revision>187</cp:revision>
  <dcterms:created xsi:type="dcterms:W3CDTF">2014-08-07T04:42:21Z</dcterms:created>
  <dcterms:modified xsi:type="dcterms:W3CDTF">2015-08-07T14:01:24Z</dcterms:modified>
</cp:coreProperties>
</file>